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theme/themeOverride1.xml" ContentType="application/vnd.openxmlformats-officedocument.themeOverr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theme/themeOverride2.xml" ContentType="application/vnd.openxmlformats-officedocument.themeOverride+xml"/>
  <Override PartName="/ppt/ink/ink11.xml" ContentType="application/inkml+xml"/>
  <Override PartName="/ppt/ink/ink12.xml" ContentType="application/inkml+xml"/>
  <Override PartName="/ppt/theme/themeOverride3.xml" ContentType="application/vnd.openxmlformats-officedocument.themeOverride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theme/themeOverride4.xml" ContentType="application/vnd.openxmlformats-officedocument.themeOverride+xml"/>
  <Override PartName="/ppt/ink/ink18.xml" ContentType="application/inkml+xml"/>
  <Override PartName="/ppt/ink/ink19.xml" ContentType="application/inkml+xml"/>
  <Override PartName="/ppt/ink/ink2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</p:sldMasterIdLst>
  <p:sldIdLst>
    <p:sldId id="272" r:id="rId3"/>
    <p:sldId id="321" r:id="rId4"/>
    <p:sldId id="257" r:id="rId5"/>
    <p:sldId id="271" r:id="rId6"/>
    <p:sldId id="261" r:id="rId7"/>
    <p:sldId id="274" r:id="rId8"/>
    <p:sldId id="273" r:id="rId9"/>
    <p:sldId id="277" r:id="rId10"/>
    <p:sldId id="276" r:id="rId11"/>
    <p:sldId id="262" r:id="rId12"/>
    <p:sldId id="263" r:id="rId13"/>
    <p:sldId id="256" r:id="rId14"/>
    <p:sldId id="267" r:id="rId15"/>
    <p:sldId id="268" r:id="rId16"/>
    <p:sldId id="323" r:id="rId17"/>
    <p:sldId id="322" r:id="rId18"/>
    <p:sldId id="264" r:id="rId19"/>
    <p:sldId id="269" r:id="rId20"/>
    <p:sldId id="270" r:id="rId21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380"/>
    <p:restoredTop sz="94660"/>
  </p:normalViewPr>
  <p:slideViewPr>
    <p:cSldViewPr showGuides="1">
      <p:cViewPr varScale="1">
        <p:scale>
          <a:sx n="107" d="100"/>
          <a:sy n="107" d="100"/>
        </p:scale>
        <p:origin x="165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16T11:29:01.013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22880 0,'-22866'0,"22853"0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15:35:21.454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842 0,'-841'0,"840"0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15:35:33.246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842 0,'-841'0,"840"0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15:35:44.201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842 0,'-841'0,"840"0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15:35:57.663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842 0,'-841'0,"840"0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15:36:13.679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842 0,'-841'0,"840"0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15:36:08.445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842 0,'-841'0,"840"0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15:36:08.445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842 0,'-841'0,"840"0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15:36:08.445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842 0,'-841'0,"840"0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15:36:31.809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842 0,'-841'0,"840"0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15:36:24.194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842 0,'-841'0,"840"0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16T11:29:01.014"/>
    </inkml:context>
    <inkml:brush xml:id="br0">
      <inkml:brushProperty name="width" value="0.07938" units="cm"/>
      <inkml:brushProperty name="height" value="0.07938" units="cm"/>
      <inkml:brushProperty name="ignorePressure" value="1"/>
    </inkml:brush>
  </inkml:definitions>
  <inkml:trace contextRef="#ctx0" brushRef="#br0">1308 0,'-1307'0,"1306"0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15:36:37.268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842 0,'-841'0,"840"0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15:33:51.705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842 0,'-841'0,"840"0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15:34:03.981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842 0,'-841'0,"840"0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15:34:12.649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842 0,'-841'0,"840"0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15:34:19.868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842 0,'-841'0,"840"0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15:34:29.752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842 0,'-841'0,"840"0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15:34:48.114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842 0,'-841'0,"840"0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15:35:00.877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842 0,'-841'0,"840"0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C92D-136B-4F07-8CF1-84AA74F7CA7A}" type="datetimeFigureOut">
              <a:rPr lang="he-IL" smtClean="0"/>
              <a:t>י"ט/סיון/תשפ"ו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56E-4D12-409D-955F-F1BDFBE229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50897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C92D-136B-4F07-8CF1-84AA74F7CA7A}" type="datetimeFigureOut">
              <a:rPr lang="he-IL" smtClean="0"/>
              <a:t>י"ט/סיון/תשפ"ו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56E-4D12-409D-955F-F1BDFBE229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66317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C92D-136B-4F07-8CF1-84AA74F7CA7A}" type="datetimeFigureOut">
              <a:rPr lang="he-IL" smtClean="0"/>
              <a:t>י"ט/סיון/תשפ"ו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56E-4D12-409D-955F-F1BDFBE229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74815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1C06872-1346-7116-5630-2B24057FD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1607220A-79DC-C15E-BCDB-A9A98B6CE9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01D2F9D-4361-BDDB-4299-41D76C60D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3EC58-E132-4A79-92D9-9B7DC57567A3}" type="datetimeFigureOut">
              <a:rPr lang="he-IL" smtClean="0"/>
              <a:t>י"ט/סיון/תשפ"ו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A9A32A3-5497-BD7F-8E7C-470EFED98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FFF409A-2BC8-C03D-9DD9-BE593A032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5EBE-F072-4478-8314-608B821A2B4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675044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7EC0BBA-3677-BB83-5C7B-F62C0F9A9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98A2645-2B7E-7DC3-664C-7C2D5581F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0375288-4EF9-FC87-8A4F-F9149A462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3EC58-E132-4A79-92D9-9B7DC57567A3}" type="datetimeFigureOut">
              <a:rPr lang="he-IL" smtClean="0"/>
              <a:t>י"ט/סיון/תשפ"ו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2B0A986-374E-0D7D-8A6A-E4E9769F3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40E6ABE-93F9-45C6-67C9-A0E906C65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5EBE-F072-4478-8314-608B821A2B4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16321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596FFD9-8875-AA4A-571C-931A32CC0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C8090FF-7488-7AF8-1042-6E5536522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D1CF604-86C4-E72F-CB3B-2097642A9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3EC58-E132-4A79-92D9-9B7DC57567A3}" type="datetimeFigureOut">
              <a:rPr lang="he-IL" smtClean="0"/>
              <a:t>י"ט/סיון/תשפ"ו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EE66827-C864-E20C-459F-32D9FF41F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CA5CBE6-9798-F182-9EAC-FB06CEF8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5EBE-F072-4478-8314-608B821A2B4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49433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4C03064-128B-A546-611B-6CFE12297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914B460-E536-845B-52C8-A03886B352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84E9334F-5E9D-2C84-3EE2-77F94BA97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DC571376-DD1A-2E6B-E1D7-2740296D3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3EC58-E132-4A79-92D9-9B7DC57567A3}" type="datetimeFigureOut">
              <a:rPr lang="he-IL" smtClean="0"/>
              <a:t>י"ט/סיון/תשפ"ו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4661EDB4-B5D8-D4D9-6BE4-EE8322377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0071DC5-E42F-9DDB-B7D6-E837FE6DA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5EBE-F072-4478-8314-608B821A2B4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07395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5858D09-1B05-3944-9FFB-8FCF15660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6772A42-A8C8-1A9B-3117-9EA363657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0F7E8B12-C676-474A-AB97-B9AFFB6A7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534A2FBA-C629-6CEC-0ED4-92839C235E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5786B907-B8CA-D71C-7CA8-CCB1B674A8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B3A834A6-6DFF-B3FE-74EA-D830714C4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3EC58-E132-4A79-92D9-9B7DC57567A3}" type="datetimeFigureOut">
              <a:rPr lang="he-IL" smtClean="0"/>
              <a:t>י"ט/סיון/תשפ"ו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B0644732-37F0-7422-CDDF-9C5924836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4883CE62-3BE6-8673-45BD-36D7FA555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5EBE-F072-4478-8314-608B821A2B4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33339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9EDD1CA-0D79-6C87-544A-D9A837482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065D1B65-9B5A-E5F9-A9A4-DE8CCEB6C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3EC58-E132-4A79-92D9-9B7DC57567A3}" type="datetimeFigureOut">
              <a:rPr lang="he-IL" smtClean="0"/>
              <a:t>י"ט/סיון/תשפ"ו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CF2D7E55-8F9D-2D33-467C-ED5D71802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46FEAE25-BD06-FC31-EA53-BA64B41FC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5EBE-F072-4478-8314-608B821A2B4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05082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954056B0-4871-7B0D-0FDB-9D4BCB957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3EC58-E132-4A79-92D9-9B7DC57567A3}" type="datetimeFigureOut">
              <a:rPr lang="he-IL" smtClean="0"/>
              <a:t>י"ט/סיון/תשפ"ו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24E14378-F8D8-0E7F-1AEE-6682FEF5C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177C2973-8DB0-9390-3388-463976A01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5EBE-F072-4478-8314-608B821A2B4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339478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D89BF80-A33E-40C4-04DB-0AA6B50CD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BFF6D35-11AE-B006-BF94-9F9C5606C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DD63A79-4B88-DDD6-91D5-124B5E4BE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072D2CB2-FB60-94B1-35F7-C615687F4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3EC58-E132-4A79-92D9-9B7DC57567A3}" type="datetimeFigureOut">
              <a:rPr lang="he-IL" smtClean="0"/>
              <a:t>י"ט/סיון/תשפ"ו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E168E71-C515-102A-3E97-51F713B14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FEA794C-0D35-9F60-75B0-12FE457C7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5EBE-F072-4478-8314-608B821A2B4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81406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C92D-136B-4F07-8CF1-84AA74F7CA7A}" type="datetimeFigureOut">
              <a:rPr lang="he-IL" smtClean="0"/>
              <a:t>י"ט/סיון/תשפ"ו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56E-4D12-409D-955F-F1BDFBE229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6217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E71BAD4-9B95-83F1-8292-6F4D8F59B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B4A103AE-8DBE-62A9-2FBF-7ED3556AC8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4749025D-6DD6-91AB-E8DF-10935B1BD7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A2DC2956-EE40-3A0C-34F1-24F14672D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3EC58-E132-4A79-92D9-9B7DC57567A3}" type="datetimeFigureOut">
              <a:rPr lang="he-IL" smtClean="0"/>
              <a:t>י"ט/סיון/תשפ"ו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45441ACF-BC9E-9F1D-9B1C-41016090D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56C7D6EF-9B39-BF0C-3A72-449DC0E3B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5EBE-F072-4478-8314-608B821A2B4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804544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6C4A75C-01AE-B3AA-A747-7FB387E6D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70902077-762A-B9BC-C618-2A72160E35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F0DA07A-962D-E537-6F2B-DE2FA930C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3EC58-E132-4A79-92D9-9B7DC57567A3}" type="datetimeFigureOut">
              <a:rPr lang="he-IL" smtClean="0"/>
              <a:t>י"ט/סיון/תשפ"ו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AFC8B2C-AAA5-33C1-7F55-7359B4AC8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135D185-35FF-0FCF-442E-158E96569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5EBE-F072-4478-8314-608B821A2B4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65608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3C8F1E90-5AC5-9F16-4FE5-1FF0082470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1264F0C7-29AB-FDA4-E861-67B261768F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77186AE-8734-B909-1D2A-6612BA3E9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3EC58-E132-4A79-92D9-9B7DC57567A3}" type="datetimeFigureOut">
              <a:rPr lang="he-IL" smtClean="0"/>
              <a:t>י"ט/סיון/תשפ"ו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0A2EB00-801D-1534-CCEB-65E82DE89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42B5BD7-BC01-4FFE-0B5B-60E375D19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5EBE-F072-4478-8314-608B821A2B4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02681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C92D-136B-4F07-8CF1-84AA74F7CA7A}" type="datetimeFigureOut">
              <a:rPr lang="he-IL" smtClean="0"/>
              <a:t>י"ט/סיון/תשפ"ו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56E-4D12-409D-955F-F1BDFBE229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91923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C92D-136B-4F07-8CF1-84AA74F7CA7A}" type="datetimeFigureOut">
              <a:rPr lang="he-IL" smtClean="0"/>
              <a:t>י"ט/סיון/תשפ"ו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56E-4D12-409D-955F-F1BDFBE229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74972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C92D-136B-4F07-8CF1-84AA74F7CA7A}" type="datetimeFigureOut">
              <a:rPr lang="he-IL" smtClean="0"/>
              <a:t>י"ט/סיון/תשפ"ו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56E-4D12-409D-955F-F1BDFBE229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80736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C92D-136B-4F07-8CF1-84AA74F7CA7A}" type="datetimeFigureOut">
              <a:rPr lang="he-IL" smtClean="0"/>
              <a:t>י"ט/סיון/תשפ"ו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56E-4D12-409D-955F-F1BDFBE229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92386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C92D-136B-4F07-8CF1-84AA74F7CA7A}" type="datetimeFigureOut">
              <a:rPr lang="he-IL" smtClean="0"/>
              <a:t>י"ט/סיון/תשפ"ו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56E-4D12-409D-955F-F1BDFBE229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11360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C92D-136B-4F07-8CF1-84AA74F7CA7A}" type="datetimeFigureOut">
              <a:rPr lang="he-IL" smtClean="0"/>
              <a:t>י"ט/סיון/תשפ"ו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56E-4D12-409D-955F-F1BDFBE229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75097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C92D-136B-4F07-8CF1-84AA74F7CA7A}" type="datetimeFigureOut">
              <a:rPr lang="he-IL" smtClean="0"/>
              <a:t>י"ט/סיון/תשפ"ו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F56E-4D12-409D-955F-F1BDFBE229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74330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C92D-136B-4F07-8CF1-84AA74F7CA7A}" type="datetimeFigureOut">
              <a:rPr lang="he-IL" smtClean="0"/>
              <a:t>י"ט/סיון/תשפ"ו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BF56E-4D12-409D-955F-F1BDFBE229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14320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03A26DF9-D4DE-B69E-0044-F93FA44EC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CAE284A-7E98-B06E-2113-14834F054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9336EC1-558E-9EF6-B669-F3E6FC2904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23EC58-E132-4A79-92D9-9B7DC57567A3}" type="datetimeFigureOut">
              <a:rPr lang="he-IL" smtClean="0"/>
              <a:t>י"ט/סיון/תשפ"ו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94458BD-4005-9F90-36D1-3E57F1E45F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ED6F6FF-BF0E-B657-0CA9-43D1348EA6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E15EBE-F072-4478-8314-608B821A2B4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18444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customXml" Target="../ink/ink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customXml" Target="../ink/ink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customXml" Target="../ink/ink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0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3.xml"/><Relationship Id="rId5" Type="http://schemas.openxmlformats.org/officeDocument/2006/relationships/image" Target="../media/image3.png"/><Relationship Id="rId4" Type="http://schemas.openxmlformats.org/officeDocument/2006/relationships/customXml" Target="../ink/ink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customXml" Target="../ink/ink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A418A4BB-04BE-FF40-8EC3-78CAE579C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353" y="1509353"/>
            <a:ext cx="3839295" cy="383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4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8F3E617C-A6A2-44EA-423A-E0BE95E375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381"/>
          <a:stretch/>
        </p:blipFill>
        <p:spPr>
          <a:xfrm>
            <a:off x="2249819" y="304800"/>
            <a:ext cx="4489893" cy="57975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E40AB7-12C1-B817-6D51-E1675B56DF96}"/>
              </a:ext>
            </a:extLst>
          </p:cNvPr>
          <p:cNvSpPr txBox="1"/>
          <p:nvPr/>
        </p:nvSpPr>
        <p:spPr>
          <a:xfrm>
            <a:off x="7980888" y="6437866"/>
            <a:ext cx="623889" cy="2539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אפעל 22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FFBB2E1-E5AD-7893-131A-816BEEE50E60}"/>
                  </a:ext>
                </a:extLst>
              </p14:cNvPr>
              <p14:cNvContentPartPr/>
              <p14:nvPr/>
            </p14:nvContentPartPr>
            <p14:xfrm rot="5400000">
              <a:off x="7704795" y="6553148"/>
              <a:ext cx="303169" cy="27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FFBB2E1-E5AD-7893-131A-816BEEE50E6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5400000">
                <a:off x="7700479" y="6549908"/>
                <a:ext cx="311800" cy="675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982A96AE-844F-9748-7C97-5F3F859ED1DB}"/>
              </a:ext>
            </a:extLst>
          </p:cNvPr>
          <p:cNvSpPr txBox="1"/>
          <p:nvPr/>
        </p:nvSpPr>
        <p:spPr>
          <a:xfrm>
            <a:off x="7052637" y="6437865"/>
            <a:ext cx="732894" cy="2539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פתח תקווה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13788921-8B92-8358-EB41-B34BF3DCA2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65" y="6385377"/>
            <a:ext cx="413345" cy="330101"/>
          </a:xfrm>
          <a:prstGeom prst="rect">
            <a:avLst/>
          </a:prstGeom>
        </p:spPr>
      </p:pic>
      <p:sp>
        <p:nvSpPr>
          <p:cNvPr id="12" name="Connettore diritto 5">
            <a:extLst>
              <a:ext uri="{FF2B5EF4-FFF2-40B4-BE49-F238E27FC236}">
                <a16:creationId xmlns:a16="http://schemas.microsoft.com/office/drawing/2014/main" id="{518AC702-BF21-8E73-58FE-CA5C3CD2375E}"/>
              </a:ext>
            </a:extLst>
          </p:cNvPr>
          <p:cNvSpPr/>
          <p:nvPr/>
        </p:nvSpPr>
        <p:spPr>
          <a:xfrm rot="10800000">
            <a:off x="379966" y="6324600"/>
            <a:ext cx="8229600" cy="0"/>
          </a:xfrm>
          <a:prstGeom prst="line">
            <a:avLst/>
          </a:prstGeom>
          <a:solidFill>
            <a:srgbClr val="000000">
              <a:alpha val="5000"/>
            </a:srgbClr>
          </a:solidFill>
          <a:ln w="90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he-IL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650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בחוץ, צמח, בניין, עץ&#10;&#10;התיאור נוצר באופן אוטומטי">
            <a:extLst>
              <a:ext uri="{FF2B5EF4-FFF2-40B4-BE49-F238E27FC236}">
                <a16:creationId xmlns:a16="http://schemas.microsoft.com/office/drawing/2014/main" id="{CE6097F6-4D3E-E8D6-850F-53FF21402A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11" y="304800"/>
            <a:ext cx="7842777" cy="58820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9CD61-B6FC-982E-A8B0-E185953D849F}"/>
              </a:ext>
            </a:extLst>
          </p:cNvPr>
          <p:cNvSpPr txBox="1"/>
          <p:nvPr/>
        </p:nvSpPr>
        <p:spPr>
          <a:xfrm>
            <a:off x="7980888" y="6437866"/>
            <a:ext cx="623889" cy="2539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אפעל 22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820C053-A1C4-C64D-6E3F-40B20E9B8254}"/>
                  </a:ext>
                </a:extLst>
              </p14:cNvPr>
              <p14:cNvContentPartPr/>
              <p14:nvPr/>
            </p14:nvContentPartPr>
            <p14:xfrm rot="5400000">
              <a:off x="7704795" y="6553148"/>
              <a:ext cx="303169" cy="27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820C053-A1C4-C64D-6E3F-40B20E9B825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7700479" y="6549908"/>
                <a:ext cx="311800" cy="675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EC0D87A4-832D-B1B4-B970-2A86C9689875}"/>
              </a:ext>
            </a:extLst>
          </p:cNvPr>
          <p:cNvSpPr txBox="1"/>
          <p:nvPr/>
        </p:nvSpPr>
        <p:spPr>
          <a:xfrm>
            <a:off x="7052637" y="6437865"/>
            <a:ext cx="732894" cy="2539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פתח תקווה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520CCEAD-E835-98B2-D8C6-95AB349BDA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65" y="6385377"/>
            <a:ext cx="413345" cy="330101"/>
          </a:xfrm>
          <a:prstGeom prst="rect">
            <a:avLst/>
          </a:prstGeom>
        </p:spPr>
      </p:pic>
      <p:sp>
        <p:nvSpPr>
          <p:cNvPr id="12" name="Connettore diritto 5">
            <a:extLst>
              <a:ext uri="{FF2B5EF4-FFF2-40B4-BE49-F238E27FC236}">
                <a16:creationId xmlns:a16="http://schemas.microsoft.com/office/drawing/2014/main" id="{F95460BE-2CCF-AF17-2295-3D29A453A2B5}"/>
              </a:ext>
            </a:extLst>
          </p:cNvPr>
          <p:cNvSpPr/>
          <p:nvPr/>
        </p:nvSpPr>
        <p:spPr>
          <a:xfrm rot="10800000">
            <a:off x="379966" y="6324600"/>
            <a:ext cx="8229600" cy="0"/>
          </a:xfrm>
          <a:prstGeom prst="line">
            <a:avLst/>
          </a:prstGeom>
          <a:solidFill>
            <a:srgbClr val="000000">
              <a:alpha val="5000"/>
            </a:srgbClr>
          </a:solidFill>
          <a:ln w="90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he-IL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257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mit\investeam Dropbox\investeam\ניהול  נכסים\נכסים מוצעים\אפעל 22 פתח תקווה -- 5601\תמונות\אולם תצוגה\IMG_00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19"/>
          <a:stretch/>
        </p:blipFill>
        <p:spPr bwMode="auto">
          <a:xfrm>
            <a:off x="431587" y="1447800"/>
            <a:ext cx="8280826" cy="419099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94B33FD3-831C-7EC8-5A34-8159E9192A9F}"/>
              </a:ext>
            </a:extLst>
          </p:cNvPr>
          <p:cNvSpPr txBox="1"/>
          <p:nvPr/>
        </p:nvSpPr>
        <p:spPr>
          <a:xfrm>
            <a:off x="2968035" y="504913"/>
            <a:ext cx="3207930" cy="584775"/>
          </a:xfrm>
          <a:prstGeom prst="rect">
            <a:avLst/>
          </a:prstGeom>
        </p:spPr>
        <p:txBody>
          <a:bodyPr wrap="none" rtlCol="1">
            <a:spAutoFit/>
          </a:bodyPr>
          <a:lstStyle/>
          <a:p>
            <a:r>
              <a:rPr lang="he-IL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שימור מבנה היסטורי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C99A20-4FFF-DF7D-700D-B9ABB71F79A5}"/>
              </a:ext>
            </a:extLst>
          </p:cNvPr>
          <p:cNvSpPr txBox="1"/>
          <p:nvPr/>
        </p:nvSpPr>
        <p:spPr>
          <a:xfrm>
            <a:off x="7980888" y="6437866"/>
            <a:ext cx="623889" cy="2539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אפעל 22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DD77219-A2F1-E34E-3401-733D5B3C1E84}"/>
                  </a:ext>
                </a:extLst>
              </p14:cNvPr>
              <p14:cNvContentPartPr/>
              <p14:nvPr/>
            </p14:nvContentPartPr>
            <p14:xfrm rot="5400000">
              <a:off x="7704795" y="6553148"/>
              <a:ext cx="303169" cy="27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DD77219-A2F1-E34E-3401-733D5B3C1E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5400000">
                <a:off x="7700479" y="6549908"/>
                <a:ext cx="311800" cy="675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9A62EFB-0EDD-023D-FFA8-CB97A1C85EB7}"/>
              </a:ext>
            </a:extLst>
          </p:cNvPr>
          <p:cNvSpPr txBox="1"/>
          <p:nvPr/>
        </p:nvSpPr>
        <p:spPr>
          <a:xfrm>
            <a:off x="7052637" y="6437865"/>
            <a:ext cx="732894" cy="2539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פתח תקווה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3854F76C-198E-438A-A08C-6886572418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65" y="6385377"/>
            <a:ext cx="413345" cy="330101"/>
          </a:xfrm>
          <a:prstGeom prst="rect">
            <a:avLst/>
          </a:prstGeom>
        </p:spPr>
      </p:pic>
      <p:sp>
        <p:nvSpPr>
          <p:cNvPr id="12" name="Connettore diritto 5">
            <a:extLst>
              <a:ext uri="{FF2B5EF4-FFF2-40B4-BE49-F238E27FC236}">
                <a16:creationId xmlns:a16="http://schemas.microsoft.com/office/drawing/2014/main" id="{BE97BD57-CAF2-F64A-499F-D48864E94D02}"/>
              </a:ext>
            </a:extLst>
          </p:cNvPr>
          <p:cNvSpPr/>
          <p:nvPr/>
        </p:nvSpPr>
        <p:spPr>
          <a:xfrm rot="10800000">
            <a:off x="379966" y="6324600"/>
            <a:ext cx="8229600" cy="0"/>
          </a:xfrm>
          <a:prstGeom prst="line">
            <a:avLst/>
          </a:prstGeom>
          <a:solidFill>
            <a:srgbClr val="000000">
              <a:alpha val="5000"/>
            </a:srgbClr>
          </a:solidFill>
          <a:ln w="90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he-IL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288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9487624-63C4-425E-B880-8238E86039E1">
            <a:extLst>
              <a:ext uri="{FF2B5EF4-FFF2-40B4-BE49-F238E27FC236}">
                <a16:creationId xmlns:a16="http://schemas.microsoft.com/office/drawing/2014/main" id="{755F4BC5-ADA2-C8C1-237A-570967D1FA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304800"/>
            <a:ext cx="7721600" cy="5791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1D311D-C3C0-0301-7D3A-C197D6352653}"/>
              </a:ext>
            </a:extLst>
          </p:cNvPr>
          <p:cNvSpPr txBox="1"/>
          <p:nvPr/>
        </p:nvSpPr>
        <p:spPr>
          <a:xfrm>
            <a:off x="7980888" y="6437866"/>
            <a:ext cx="623889" cy="2539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אפעל 22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B28C5E9-E2C5-2D41-EF63-86D7F17C1109}"/>
                  </a:ext>
                </a:extLst>
              </p14:cNvPr>
              <p14:cNvContentPartPr/>
              <p14:nvPr/>
            </p14:nvContentPartPr>
            <p14:xfrm rot="5400000">
              <a:off x="7704795" y="6553148"/>
              <a:ext cx="303169" cy="27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B28C5E9-E2C5-2D41-EF63-86D7F17C110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7700479" y="6549908"/>
                <a:ext cx="311800" cy="675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95A0BA58-2225-CEBA-23AE-DF1B97197900}"/>
              </a:ext>
            </a:extLst>
          </p:cNvPr>
          <p:cNvSpPr txBox="1"/>
          <p:nvPr/>
        </p:nvSpPr>
        <p:spPr>
          <a:xfrm>
            <a:off x="7052637" y="6437865"/>
            <a:ext cx="732894" cy="2539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פתח תקווה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56380569-8143-48C3-F12E-84E7CA75DC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65" y="6385377"/>
            <a:ext cx="413345" cy="330101"/>
          </a:xfrm>
          <a:prstGeom prst="rect">
            <a:avLst/>
          </a:prstGeom>
        </p:spPr>
      </p:pic>
      <p:sp>
        <p:nvSpPr>
          <p:cNvPr id="12" name="Connettore diritto 5">
            <a:extLst>
              <a:ext uri="{FF2B5EF4-FFF2-40B4-BE49-F238E27FC236}">
                <a16:creationId xmlns:a16="http://schemas.microsoft.com/office/drawing/2014/main" id="{E7F5A166-DFE3-512B-D97E-5FA815FBF664}"/>
              </a:ext>
            </a:extLst>
          </p:cNvPr>
          <p:cNvSpPr/>
          <p:nvPr/>
        </p:nvSpPr>
        <p:spPr>
          <a:xfrm rot="10800000">
            <a:off x="379966" y="6324600"/>
            <a:ext cx="8229600" cy="0"/>
          </a:xfrm>
          <a:prstGeom prst="line">
            <a:avLst/>
          </a:prstGeom>
          <a:solidFill>
            <a:srgbClr val="000000">
              <a:alpha val="5000"/>
            </a:srgbClr>
          </a:solidFill>
          <a:ln w="90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he-IL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505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בחוץ, צמח, שמיים, נדל&quot;ן&#10;&#10;התיאור נוצר באופן אוטומטי">
            <a:extLst>
              <a:ext uri="{FF2B5EF4-FFF2-40B4-BE49-F238E27FC236}">
                <a16:creationId xmlns:a16="http://schemas.microsoft.com/office/drawing/2014/main" id="{EACBDFB0-E051-D9DB-D8ED-B4CC0BF235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33" y="304800"/>
            <a:ext cx="7734300" cy="58007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9C09AA-F312-8032-4B25-F4A37AC28C74}"/>
              </a:ext>
            </a:extLst>
          </p:cNvPr>
          <p:cNvSpPr txBox="1"/>
          <p:nvPr/>
        </p:nvSpPr>
        <p:spPr>
          <a:xfrm>
            <a:off x="7980888" y="6437866"/>
            <a:ext cx="623889" cy="2539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אפעל 22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880A4D7-D677-B6EE-9D4F-564EC2A6B902}"/>
                  </a:ext>
                </a:extLst>
              </p14:cNvPr>
              <p14:cNvContentPartPr/>
              <p14:nvPr/>
            </p14:nvContentPartPr>
            <p14:xfrm rot="5400000">
              <a:off x="7704795" y="6553148"/>
              <a:ext cx="303169" cy="27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880A4D7-D677-B6EE-9D4F-564EC2A6B90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7700479" y="6549908"/>
                <a:ext cx="311800" cy="675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6826D922-D1C5-0D8C-F320-0A3817B1A40E}"/>
              </a:ext>
            </a:extLst>
          </p:cNvPr>
          <p:cNvSpPr txBox="1"/>
          <p:nvPr/>
        </p:nvSpPr>
        <p:spPr>
          <a:xfrm>
            <a:off x="7052637" y="6437865"/>
            <a:ext cx="732894" cy="2539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פתח תקווה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EB04542E-773A-7D42-7E89-469DB84480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65" y="6385377"/>
            <a:ext cx="413345" cy="330101"/>
          </a:xfrm>
          <a:prstGeom prst="rect">
            <a:avLst/>
          </a:prstGeom>
        </p:spPr>
      </p:pic>
      <p:sp>
        <p:nvSpPr>
          <p:cNvPr id="12" name="Connettore diritto 5">
            <a:extLst>
              <a:ext uri="{FF2B5EF4-FFF2-40B4-BE49-F238E27FC236}">
                <a16:creationId xmlns:a16="http://schemas.microsoft.com/office/drawing/2014/main" id="{817966F2-FF6A-D93A-11DC-4B4FD9010909}"/>
              </a:ext>
            </a:extLst>
          </p:cNvPr>
          <p:cNvSpPr/>
          <p:nvPr/>
        </p:nvSpPr>
        <p:spPr>
          <a:xfrm rot="10800000">
            <a:off x="379966" y="6324600"/>
            <a:ext cx="8229600" cy="0"/>
          </a:xfrm>
          <a:prstGeom prst="line">
            <a:avLst/>
          </a:prstGeom>
          <a:solidFill>
            <a:srgbClr val="000000">
              <a:alpha val="5000"/>
            </a:srgbClr>
          </a:solidFill>
          <a:ln w="90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he-IL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866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D0E66-21AF-1B42-2953-9460A7DD8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D21AC08-3D01-D7A2-0130-491EC1853412}"/>
              </a:ext>
            </a:extLst>
          </p:cNvPr>
          <p:cNvSpPr txBox="1"/>
          <p:nvPr/>
        </p:nvSpPr>
        <p:spPr>
          <a:xfrm>
            <a:off x="7980888" y="6437866"/>
            <a:ext cx="623889" cy="2539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אפעל 22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A7EDFE2-F696-2A0E-D76A-8E723E526743}"/>
                  </a:ext>
                </a:extLst>
              </p14:cNvPr>
              <p14:cNvContentPartPr/>
              <p14:nvPr/>
            </p14:nvContentPartPr>
            <p14:xfrm rot="5400000">
              <a:off x="7704795" y="6553148"/>
              <a:ext cx="303169" cy="27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880A4D7-D677-B6EE-9D4F-564EC2A6B90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7700479" y="6549908"/>
                <a:ext cx="311800" cy="675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75E3269-1B7F-2BDE-5B38-5A259201CACF}"/>
              </a:ext>
            </a:extLst>
          </p:cNvPr>
          <p:cNvSpPr txBox="1"/>
          <p:nvPr/>
        </p:nvSpPr>
        <p:spPr>
          <a:xfrm>
            <a:off x="7052637" y="6437865"/>
            <a:ext cx="732894" cy="2539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פתח תקווה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52146B1B-B3E0-C912-B642-A924025D0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65" y="6385377"/>
            <a:ext cx="413345" cy="330101"/>
          </a:xfrm>
          <a:prstGeom prst="rect">
            <a:avLst/>
          </a:prstGeom>
        </p:spPr>
      </p:pic>
      <p:sp>
        <p:nvSpPr>
          <p:cNvPr id="12" name="Connettore diritto 5">
            <a:extLst>
              <a:ext uri="{FF2B5EF4-FFF2-40B4-BE49-F238E27FC236}">
                <a16:creationId xmlns:a16="http://schemas.microsoft.com/office/drawing/2014/main" id="{47914777-202E-D36A-C721-E0967F67E6AF}"/>
              </a:ext>
            </a:extLst>
          </p:cNvPr>
          <p:cNvSpPr/>
          <p:nvPr/>
        </p:nvSpPr>
        <p:spPr>
          <a:xfrm rot="10800000">
            <a:off x="379966" y="6324600"/>
            <a:ext cx="8229600" cy="0"/>
          </a:xfrm>
          <a:prstGeom prst="line">
            <a:avLst/>
          </a:prstGeom>
          <a:solidFill>
            <a:srgbClr val="000000">
              <a:alpha val="5000"/>
            </a:srgbClr>
          </a:solidFill>
          <a:ln w="90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he-IL" sz="135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F99855-3B38-49AE-41C8-ACEF30591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" y="542364"/>
            <a:ext cx="8458200" cy="560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21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398B3-54F1-8EE9-23E1-F82A03448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63BC801-4CD1-6ABB-84F4-D20A0D7FB713}"/>
              </a:ext>
            </a:extLst>
          </p:cNvPr>
          <p:cNvSpPr txBox="1"/>
          <p:nvPr/>
        </p:nvSpPr>
        <p:spPr>
          <a:xfrm>
            <a:off x="7980888" y="6437866"/>
            <a:ext cx="623889" cy="2539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אפעל 22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129DE3B-6AAF-0622-5713-93AF9ED3F0A0}"/>
                  </a:ext>
                </a:extLst>
              </p14:cNvPr>
              <p14:cNvContentPartPr/>
              <p14:nvPr/>
            </p14:nvContentPartPr>
            <p14:xfrm rot="5400000">
              <a:off x="7704795" y="6553148"/>
              <a:ext cx="303169" cy="27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880A4D7-D677-B6EE-9D4F-564EC2A6B90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7700479" y="6549908"/>
                <a:ext cx="311800" cy="675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CA7C7B48-0627-EC56-3400-6500DF10577F}"/>
              </a:ext>
            </a:extLst>
          </p:cNvPr>
          <p:cNvSpPr txBox="1"/>
          <p:nvPr/>
        </p:nvSpPr>
        <p:spPr>
          <a:xfrm>
            <a:off x="7052637" y="6437865"/>
            <a:ext cx="732894" cy="2539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פתח תקווה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4453ABAC-65D8-93C5-A881-D87F88DC13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65" y="6385377"/>
            <a:ext cx="413345" cy="330101"/>
          </a:xfrm>
          <a:prstGeom prst="rect">
            <a:avLst/>
          </a:prstGeom>
        </p:spPr>
      </p:pic>
      <p:sp>
        <p:nvSpPr>
          <p:cNvPr id="12" name="Connettore diritto 5">
            <a:extLst>
              <a:ext uri="{FF2B5EF4-FFF2-40B4-BE49-F238E27FC236}">
                <a16:creationId xmlns:a16="http://schemas.microsoft.com/office/drawing/2014/main" id="{68A27EBA-B4BF-99DF-21E2-0FAACF216CB7}"/>
              </a:ext>
            </a:extLst>
          </p:cNvPr>
          <p:cNvSpPr/>
          <p:nvPr/>
        </p:nvSpPr>
        <p:spPr>
          <a:xfrm rot="10800000">
            <a:off x="379966" y="6324600"/>
            <a:ext cx="8229600" cy="0"/>
          </a:xfrm>
          <a:prstGeom prst="line">
            <a:avLst/>
          </a:prstGeom>
          <a:solidFill>
            <a:srgbClr val="000000">
              <a:alpha val="5000"/>
            </a:srgbClr>
          </a:solidFill>
          <a:ln w="90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he-IL" sz="135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646670-CC1A-2106-E17F-A5391475A5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67" y="20151"/>
            <a:ext cx="4953066" cy="619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24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בחוץ, בניין, רכב יבשה, רכב&#10;&#10;התיאור נוצר באופן אוטומטי">
            <a:extLst>
              <a:ext uri="{FF2B5EF4-FFF2-40B4-BE49-F238E27FC236}">
                <a16:creationId xmlns:a16="http://schemas.microsoft.com/office/drawing/2014/main" id="{1CACA86D-1459-30CE-2EAB-BEB6C6FCD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" t="13751" r="156" b="5090"/>
          <a:stretch/>
        </p:blipFill>
        <p:spPr>
          <a:xfrm>
            <a:off x="551416" y="1143000"/>
            <a:ext cx="7886700" cy="48005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6DCFAD-6633-4844-7020-32F4D9EC2C6E}"/>
              </a:ext>
            </a:extLst>
          </p:cNvPr>
          <p:cNvSpPr txBox="1"/>
          <p:nvPr/>
        </p:nvSpPr>
        <p:spPr>
          <a:xfrm>
            <a:off x="7980888" y="6437866"/>
            <a:ext cx="623889" cy="2539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אפעל 22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FA3BC2C-678E-93EF-F121-7569B8D85E31}"/>
                  </a:ext>
                </a:extLst>
              </p14:cNvPr>
              <p14:cNvContentPartPr/>
              <p14:nvPr/>
            </p14:nvContentPartPr>
            <p14:xfrm rot="5400000">
              <a:off x="7704795" y="6553148"/>
              <a:ext cx="303169" cy="27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FA3BC2C-678E-93EF-F121-7569B8D85E3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5400000">
                <a:off x="7700479" y="6549908"/>
                <a:ext cx="311800" cy="675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6ECD9F88-0820-0233-5EC2-5E031C1BBBAF}"/>
              </a:ext>
            </a:extLst>
          </p:cNvPr>
          <p:cNvSpPr txBox="1"/>
          <p:nvPr/>
        </p:nvSpPr>
        <p:spPr>
          <a:xfrm>
            <a:off x="7052637" y="6437865"/>
            <a:ext cx="732894" cy="2539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פתח תקווה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3EAB6EE4-36A2-8774-5407-13417D133C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65" y="6385377"/>
            <a:ext cx="413345" cy="330101"/>
          </a:xfrm>
          <a:prstGeom prst="rect">
            <a:avLst/>
          </a:prstGeom>
        </p:spPr>
      </p:pic>
      <p:sp>
        <p:nvSpPr>
          <p:cNvPr id="12" name="Connettore diritto 5">
            <a:extLst>
              <a:ext uri="{FF2B5EF4-FFF2-40B4-BE49-F238E27FC236}">
                <a16:creationId xmlns:a16="http://schemas.microsoft.com/office/drawing/2014/main" id="{28423BB6-11F5-4189-B830-053F54CA8760}"/>
              </a:ext>
            </a:extLst>
          </p:cNvPr>
          <p:cNvSpPr/>
          <p:nvPr/>
        </p:nvSpPr>
        <p:spPr>
          <a:xfrm rot="10800000">
            <a:off x="379966" y="6324600"/>
            <a:ext cx="8229600" cy="0"/>
          </a:xfrm>
          <a:prstGeom prst="line">
            <a:avLst/>
          </a:prstGeom>
          <a:solidFill>
            <a:srgbClr val="000000">
              <a:alpha val="5000"/>
            </a:srgbClr>
          </a:solidFill>
          <a:ln w="90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he-IL" sz="1350">
              <a:solidFill>
                <a:srgbClr val="000000"/>
              </a:solidFill>
            </a:endParaRP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B23429C5-EACB-1262-B080-B5D5DFF624A3}"/>
              </a:ext>
            </a:extLst>
          </p:cNvPr>
          <p:cNvSpPr txBox="1"/>
          <p:nvPr/>
        </p:nvSpPr>
        <p:spPr>
          <a:xfrm>
            <a:off x="3200469" y="329612"/>
            <a:ext cx="2975495" cy="584775"/>
          </a:xfrm>
          <a:prstGeom prst="rect">
            <a:avLst/>
          </a:prstGeom>
        </p:spPr>
        <p:txBody>
          <a:bodyPr wrap="none" rtlCol="1">
            <a:spAutoFit/>
          </a:bodyPr>
          <a:lstStyle/>
          <a:p>
            <a:r>
              <a:rPr lang="he-IL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חזית מזרחית - לפני</a:t>
            </a:r>
          </a:p>
        </p:txBody>
      </p:sp>
    </p:spTree>
    <p:extLst>
      <p:ext uri="{BB962C8B-B14F-4D97-AF65-F5344CB8AC3E}">
        <p14:creationId xmlns:p14="http://schemas.microsoft.com/office/powerpoint/2010/main" val="3111410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1E7227DC-AB06-3305-8C95-26EF8086B5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89" b="2625"/>
          <a:stretch/>
        </p:blipFill>
        <p:spPr>
          <a:xfrm>
            <a:off x="513316" y="1027651"/>
            <a:ext cx="7962900" cy="48884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5538FF-3394-8122-435E-ACC4F078F516}"/>
              </a:ext>
            </a:extLst>
          </p:cNvPr>
          <p:cNvSpPr txBox="1"/>
          <p:nvPr/>
        </p:nvSpPr>
        <p:spPr>
          <a:xfrm>
            <a:off x="7980888" y="6437866"/>
            <a:ext cx="623889" cy="2539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אפעל 22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8AC0329-66F8-0D23-A064-6A992B064AF6}"/>
                  </a:ext>
                </a:extLst>
              </p14:cNvPr>
              <p14:cNvContentPartPr/>
              <p14:nvPr/>
            </p14:nvContentPartPr>
            <p14:xfrm rot="5400000">
              <a:off x="7704795" y="6553148"/>
              <a:ext cx="303169" cy="27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8AC0329-66F8-0D23-A064-6A992B064AF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7700479" y="6549908"/>
                <a:ext cx="311800" cy="675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24974A9-02D7-897F-48C4-CED0DB83743C}"/>
              </a:ext>
            </a:extLst>
          </p:cNvPr>
          <p:cNvSpPr txBox="1"/>
          <p:nvPr/>
        </p:nvSpPr>
        <p:spPr>
          <a:xfrm>
            <a:off x="7052637" y="6437865"/>
            <a:ext cx="732894" cy="2539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פתח תקווה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9CCBA470-29C7-7B77-8D04-A2D2A1C8E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65" y="6385377"/>
            <a:ext cx="413345" cy="330101"/>
          </a:xfrm>
          <a:prstGeom prst="rect">
            <a:avLst/>
          </a:prstGeom>
        </p:spPr>
      </p:pic>
      <p:sp>
        <p:nvSpPr>
          <p:cNvPr id="12" name="Connettore diritto 5">
            <a:extLst>
              <a:ext uri="{FF2B5EF4-FFF2-40B4-BE49-F238E27FC236}">
                <a16:creationId xmlns:a16="http://schemas.microsoft.com/office/drawing/2014/main" id="{CA8F4FEE-6B45-9A4E-67BD-CE3C60765C8E}"/>
              </a:ext>
            </a:extLst>
          </p:cNvPr>
          <p:cNvSpPr/>
          <p:nvPr/>
        </p:nvSpPr>
        <p:spPr>
          <a:xfrm rot="10800000">
            <a:off x="379966" y="6324600"/>
            <a:ext cx="8229600" cy="0"/>
          </a:xfrm>
          <a:prstGeom prst="line">
            <a:avLst/>
          </a:prstGeom>
          <a:solidFill>
            <a:srgbClr val="000000">
              <a:alpha val="5000"/>
            </a:srgbClr>
          </a:solidFill>
          <a:ln w="90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he-IL" sz="1350">
              <a:solidFill>
                <a:srgbClr val="000000"/>
              </a:solidFill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C34F0918-C972-739E-FAC6-1CBF19BF6435}"/>
              </a:ext>
            </a:extLst>
          </p:cNvPr>
          <p:cNvSpPr txBox="1"/>
          <p:nvPr/>
        </p:nvSpPr>
        <p:spPr>
          <a:xfrm>
            <a:off x="3094671" y="329612"/>
            <a:ext cx="3081293" cy="584775"/>
          </a:xfrm>
          <a:prstGeom prst="rect">
            <a:avLst/>
          </a:prstGeom>
        </p:spPr>
        <p:txBody>
          <a:bodyPr wrap="none" rtlCol="1">
            <a:spAutoFit/>
          </a:bodyPr>
          <a:lstStyle/>
          <a:p>
            <a:r>
              <a:rPr lang="he-IL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חזית מזרחית - אחרי</a:t>
            </a:r>
          </a:p>
        </p:txBody>
      </p:sp>
    </p:spTree>
    <p:extLst>
      <p:ext uri="{BB962C8B-B14F-4D97-AF65-F5344CB8AC3E}">
        <p14:creationId xmlns:p14="http://schemas.microsoft.com/office/powerpoint/2010/main" val="2943050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בחוץ, שמיים, עץ, נדל&quot;ן&#10;&#10;התיאור נוצר באופן אוטומטי">
            <a:extLst>
              <a:ext uri="{FF2B5EF4-FFF2-40B4-BE49-F238E27FC236}">
                <a16:creationId xmlns:a16="http://schemas.microsoft.com/office/drawing/2014/main" id="{9EBE4BF7-EE01-C05F-FBCC-48A7E5097C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304800"/>
            <a:ext cx="7696200" cy="57721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7072F0-4AB1-8191-316B-863519B26439}"/>
              </a:ext>
            </a:extLst>
          </p:cNvPr>
          <p:cNvSpPr txBox="1"/>
          <p:nvPr/>
        </p:nvSpPr>
        <p:spPr>
          <a:xfrm>
            <a:off x="7980888" y="6437866"/>
            <a:ext cx="623889" cy="2539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אפעל 22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3A8FC3F-7DD3-970A-9C57-978CD3ECD12E}"/>
                  </a:ext>
                </a:extLst>
              </p14:cNvPr>
              <p14:cNvContentPartPr/>
              <p14:nvPr/>
            </p14:nvContentPartPr>
            <p14:xfrm rot="5400000">
              <a:off x="7704795" y="6553148"/>
              <a:ext cx="303169" cy="27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3A8FC3F-7DD3-970A-9C57-978CD3ECD12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7700479" y="6549908"/>
                <a:ext cx="311800" cy="675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1CE2E82-FCF3-7ECA-C8B6-5EB3685E5E8D}"/>
              </a:ext>
            </a:extLst>
          </p:cNvPr>
          <p:cNvSpPr txBox="1"/>
          <p:nvPr/>
        </p:nvSpPr>
        <p:spPr>
          <a:xfrm>
            <a:off x="7052637" y="6437865"/>
            <a:ext cx="732894" cy="2539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פתח תקווה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9107C6A9-6C70-7D4E-52C1-C26069C0E5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65" y="6385377"/>
            <a:ext cx="413345" cy="330101"/>
          </a:xfrm>
          <a:prstGeom prst="rect">
            <a:avLst/>
          </a:prstGeom>
        </p:spPr>
      </p:pic>
      <p:sp>
        <p:nvSpPr>
          <p:cNvPr id="12" name="Connettore diritto 5">
            <a:extLst>
              <a:ext uri="{FF2B5EF4-FFF2-40B4-BE49-F238E27FC236}">
                <a16:creationId xmlns:a16="http://schemas.microsoft.com/office/drawing/2014/main" id="{E9F0BA93-07EB-188D-1C58-1D54A5D3C2BA}"/>
              </a:ext>
            </a:extLst>
          </p:cNvPr>
          <p:cNvSpPr/>
          <p:nvPr/>
        </p:nvSpPr>
        <p:spPr>
          <a:xfrm rot="10800000">
            <a:off x="379966" y="6324600"/>
            <a:ext cx="8229600" cy="0"/>
          </a:xfrm>
          <a:prstGeom prst="line">
            <a:avLst/>
          </a:prstGeom>
          <a:solidFill>
            <a:srgbClr val="000000">
              <a:alpha val="5000"/>
            </a:srgbClr>
          </a:solidFill>
          <a:ln w="90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he-IL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111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2A5DCB3-07F7-FD68-B33C-169B1D037AC7}"/>
                  </a:ext>
                </a:extLst>
              </p14:cNvPr>
              <p14:cNvContentPartPr/>
              <p14:nvPr/>
            </p14:nvContentPartPr>
            <p14:xfrm>
              <a:off x="456120" y="3462876"/>
              <a:ext cx="8236703" cy="27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2A5DCB3-07F7-FD68-B33C-169B1D037AC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1800" y="3459636"/>
                <a:ext cx="8245343" cy="675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EAC36DB9-A441-26C7-2180-311FCD215610}"/>
              </a:ext>
            </a:extLst>
          </p:cNvPr>
          <p:cNvSpPr txBox="1"/>
          <p:nvPr/>
        </p:nvSpPr>
        <p:spPr>
          <a:xfrm>
            <a:off x="5140463" y="2590800"/>
            <a:ext cx="2250937" cy="85408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950" dirty="0">
                <a:latin typeface="Calibri Light" panose="020F0302020204030204" pitchFamily="34" charset="0"/>
                <a:cs typeface="Calibri Light" panose="020F0302020204030204" pitchFamily="34" charset="0"/>
              </a:rPr>
              <a:t>אפעל 22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1585FC7-9094-DAE9-C556-446905E5F3F2}"/>
                  </a:ext>
                </a:extLst>
              </p14:cNvPr>
              <p14:cNvContentPartPr/>
              <p14:nvPr/>
            </p14:nvContentPartPr>
            <p14:xfrm rot="5400000">
              <a:off x="4641508" y="3067482"/>
              <a:ext cx="470855" cy="27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1585FC7-9094-DAE9-C556-446905E5F3F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5400000">
                <a:off x="4627120" y="3056682"/>
                <a:ext cx="498912" cy="2133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3356EDB-D558-3B74-86DE-FB491EFF7774}"/>
              </a:ext>
            </a:extLst>
          </p:cNvPr>
          <p:cNvSpPr txBox="1"/>
          <p:nvPr/>
        </p:nvSpPr>
        <p:spPr>
          <a:xfrm>
            <a:off x="1828800" y="2590800"/>
            <a:ext cx="2770310" cy="85408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>
              <a:defRPr sz="4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he-IL" sz="49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פתח תקווה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155F3417-8976-6248-0C2C-A28A7453187D}"/>
              </a:ext>
            </a:extLst>
          </p:cNvPr>
          <p:cNvSpPr txBox="1"/>
          <p:nvPr/>
        </p:nvSpPr>
        <p:spPr>
          <a:xfrm>
            <a:off x="7980888" y="6437866"/>
            <a:ext cx="623889" cy="2539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אפעל 22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8">
                <a:extLst>
                  <a:ext uri="{FF2B5EF4-FFF2-40B4-BE49-F238E27FC236}">
                    <a16:creationId xmlns:a16="http://schemas.microsoft.com/office/drawing/2014/main" id="{7ED691C1-E6E8-2359-4064-842C4BB5FA64}"/>
                  </a:ext>
                </a:extLst>
              </p14:cNvPr>
              <p14:cNvContentPartPr/>
              <p14:nvPr/>
            </p14:nvContentPartPr>
            <p14:xfrm rot="5400000">
              <a:off x="7704795" y="6553148"/>
              <a:ext cx="303169" cy="270"/>
            </p14:xfrm>
          </p:contentPart>
        </mc:Choice>
        <mc:Fallback xmlns="">
          <p:pic>
            <p:nvPicPr>
              <p:cNvPr id="3" name="Ink 8">
                <a:extLst>
                  <a:ext uri="{FF2B5EF4-FFF2-40B4-BE49-F238E27FC236}">
                    <a16:creationId xmlns:a16="http://schemas.microsoft.com/office/drawing/2014/main" id="{7ED691C1-E6E8-2359-4064-842C4BB5FA6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rot="5400000">
                <a:off x="7700479" y="6549908"/>
                <a:ext cx="311800" cy="675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9">
            <a:extLst>
              <a:ext uri="{FF2B5EF4-FFF2-40B4-BE49-F238E27FC236}">
                <a16:creationId xmlns:a16="http://schemas.microsoft.com/office/drawing/2014/main" id="{7F51EAC4-AB9E-7CE7-3EFF-EE6D3617643C}"/>
              </a:ext>
            </a:extLst>
          </p:cNvPr>
          <p:cNvSpPr txBox="1"/>
          <p:nvPr/>
        </p:nvSpPr>
        <p:spPr>
          <a:xfrm>
            <a:off x="7052637" y="6437865"/>
            <a:ext cx="732894" cy="2539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פתח תקווה</a:t>
            </a: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86973F16-DDEF-DD52-34DF-2A1AE57BA4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65" y="6385377"/>
            <a:ext cx="413345" cy="330101"/>
          </a:xfrm>
          <a:prstGeom prst="rect">
            <a:avLst/>
          </a:prstGeom>
        </p:spPr>
      </p:pic>
      <p:sp>
        <p:nvSpPr>
          <p:cNvPr id="7" name="Connettore diritto 5">
            <a:extLst>
              <a:ext uri="{FF2B5EF4-FFF2-40B4-BE49-F238E27FC236}">
                <a16:creationId xmlns:a16="http://schemas.microsoft.com/office/drawing/2014/main" id="{78CD0FD9-4AED-0677-86BA-61CF123C4BB7}"/>
              </a:ext>
            </a:extLst>
          </p:cNvPr>
          <p:cNvSpPr/>
          <p:nvPr/>
        </p:nvSpPr>
        <p:spPr>
          <a:xfrm rot="10800000">
            <a:off x="379966" y="6324600"/>
            <a:ext cx="8229600" cy="0"/>
          </a:xfrm>
          <a:prstGeom prst="line">
            <a:avLst/>
          </a:prstGeom>
          <a:solidFill>
            <a:srgbClr val="000000">
              <a:alpha val="5000"/>
            </a:srgbClr>
          </a:solidFill>
          <a:ln w="90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he-IL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896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amit\investeam Dropbox\investeam\ניהול  נכסים\נכסים מוצעים\אפעל 22 פתח תקווה -- 5601\תמונות\חזיתות חצר וחניה\אפעל 22 לפני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7875760" cy="48767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7700AA27-3C62-CF9E-E824-AF9D6AD42078}"/>
              </a:ext>
            </a:extLst>
          </p:cNvPr>
          <p:cNvSpPr txBox="1"/>
          <p:nvPr/>
        </p:nvSpPr>
        <p:spPr>
          <a:xfrm>
            <a:off x="7980888" y="6437866"/>
            <a:ext cx="623889" cy="2539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אפעל 22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Ink 8">
                <a:extLst>
                  <a:ext uri="{FF2B5EF4-FFF2-40B4-BE49-F238E27FC236}">
                    <a16:creationId xmlns:a16="http://schemas.microsoft.com/office/drawing/2014/main" id="{9B287821-3951-23CB-3771-7820FE252821}"/>
                  </a:ext>
                </a:extLst>
              </p14:cNvPr>
              <p14:cNvContentPartPr/>
              <p14:nvPr/>
            </p14:nvContentPartPr>
            <p14:xfrm rot="5400000">
              <a:off x="7704795" y="6553148"/>
              <a:ext cx="303169" cy="270"/>
            </p14:xfrm>
          </p:contentPart>
        </mc:Choice>
        <mc:Fallback xmlns="">
          <p:pic>
            <p:nvPicPr>
              <p:cNvPr id="14" name="Ink 8">
                <a:extLst>
                  <a:ext uri="{FF2B5EF4-FFF2-40B4-BE49-F238E27FC236}">
                    <a16:creationId xmlns:a16="http://schemas.microsoft.com/office/drawing/2014/main" id="{9B287821-3951-23CB-3771-7820FE25282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7700479" y="6549908"/>
                <a:ext cx="311800" cy="675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Box 9">
            <a:extLst>
              <a:ext uri="{FF2B5EF4-FFF2-40B4-BE49-F238E27FC236}">
                <a16:creationId xmlns:a16="http://schemas.microsoft.com/office/drawing/2014/main" id="{ACEFD3E1-2BC0-86E7-7A7C-B491AE756FA2}"/>
              </a:ext>
            </a:extLst>
          </p:cNvPr>
          <p:cNvSpPr txBox="1"/>
          <p:nvPr/>
        </p:nvSpPr>
        <p:spPr>
          <a:xfrm>
            <a:off x="7052637" y="6437865"/>
            <a:ext cx="732894" cy="2539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פתח תקווה</a:t>
            </a:r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B8A6B5A3-3F72-C96C-B2C2-8C13BB75A1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65" y="6385377"/>
            <a:ext cx="413345" cy="330101"/>
          </a:xfrm>
          <a:prstGeom prst="rect">
            <a:avLst/>
          </a:prstGeom>
        </p:spPr>
      </p:pic>
      <p:sp>
        <p:nvSpPr>
          <p:cNvPr id="17" name="Connettore diritto 5">
            <a:extLst>
              <a:ext uri="{FF2B5EF4-FFF2-40B4-BE49-F238E27FC236}">
                <a16:creationId xmlns:a16="http://schemas.microsoft.com/office/drawing/2014/main" id="{9310BD5F-8279-F0B5-D8F7-DC46D861ADDE}"/>
              </a:ext>
            </a:extLst>
          </p:cNvPr>
          <p:cNvSpPr/>
          <p:nvPr/>
        </p:nvSpPr>
        <p:spPr>
          <a:xfrm rot="10800000">
            <a:off x="379966" y="6324600"/>
            <a:ext cx="8229600" cy="0"/>
          </a:xfrm>
          <a:prstGeom prst="line">
            <a:avLst/>
          </a:prstGeom>
          <a:solidFill>
            <a:srgbClr val="000000">
              <a:alpha val="5000"/>
            </a:srgbClr>
          </a:solidFill>
          <a:ln w="90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he-IL" sz="1350">
              <a:solidFill>
                <a:srgbClr val="000000"/>
              </a:solidFill>
            </a:endParaRPr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2C24F81F-9195-DBF8-81C5-B522C57DB6C3}"/>
              </a:ext>
            </a:extLst>
          </p:cNvPr>
          <p:cNvSpPr txBox="1"/>
          <p:nvPr/>
        </p:nvSpPr>
        <p:spPr>
          <a:xfrm>
            <a:off x="3141159" y="329612"/>
            <a:ext cx="3034805" cy="584775"/>
          </a:xfrm>
          <a:prstGeom prst="rect">
            <a:avLst/>
          </a:prstGeom>
        </p:spPr>
        <p:txBody>
          <a:bodyPr wrap="none" rtlCol="1">
            <a:spAutoFit/>
          </a:bodyPr>
          <a:lstStyle/>
          <a:p>
            <a:r>
              <a:rPr lang="he-IL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חזית מערבית - לפני</a:t>
            </a:r>
          </a:p>
        </p:txBody>
      </p:sp>
    </p:spTree>
    <p:extLst>
      <p:ext uri="{BB962C8B-B14F-4D97-AF65-F5344CB8AC3E}">
        <p14:creationId xmlns:p14="http://schemas.microsoft.com/office/powerpoint/2010/main" val="2393340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בחוץ, שמיים, בניין, ארכיטקטורה&#10;&#10;התיאור נוצר באופן אוטומטי">
            <a:extLst>
              <a:ext uri="{FF2B5EF4-FFF2-40B4-BE49-F238E27FC236}">
                <a16:creationId xmlns:a16="http://schemas.microsoft.com/office/drawing/2014/main" id="{0A61643F-79F4-9C8F-773D-6C661FA459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3"/>
          <a:stretch/>
        </p:blipFill>
        <p:spPr>
          <a:xfrm>
            <a:off x="1066800" y="1069297"/>
            <a:ext cx="6914088" cy="5026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5A9666-0E49-4122-1316-76CE29366519}"/>
              </a:ext>
            </a:extLst>
          </p:cNvPr>
          <p:cNvSpPr txBox="1"/>
          <p:nvPr/>
        </p:nvSpPr>
        <p:spPr>
          <a:xfrm>
            <a:off x="7980888" y="6437866"/>
            <a:ext cx="623889" cy="2539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אפעל 22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AC14762-2469-DC10-4693-382F598463EB}"/>
                  </a:ext>
                </a:extLst>
              </p14:cNvPr>
              <p14:cNvContentPartPr/>
              <p14:nvPr/>
            </p14:nvContentPartPr>
            <p14:xfrm rot="5400000">
              <a:off x="7704795" y="6553148"/>
              <a:ext cx="303169" cy="27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AC14762-2469-DC10-4693-382F598463E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7700479" y="6549908"/>
                <a:ext cx="311800" cy="675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EFE1AAAA-91E8-1189-76F5-F81440001C71}"/>
              </a:ext>
            </a:extLst>
          </p:cNvPr>
          <p:cNvSpPr txBox="1"/>
          <p:nvPr/>
        </p:nvSpPr>
        <p:spPr>
          <a:xfrm>
            <a:off x="7052637" y="6437865"/>
            <a:ext cx="732894" cy="2539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פתח תקווה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9F3DD6F2-4CAF-66AD-A43F-A09E6976F7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65" y="6385377"/>
            <a:ext cx="413345" cy="330101"/>
          </a:xfrm>
          <a:prstGeom prst="rect">
            <a:avLst/>
          </a:prstGeom>
        </p:spPr>
      </p:pic>
      <p:sp>
        <p:nvSpPr>
          <p:cNvPr id="12" name="Connettore diritto 5">
            <a:extLst>
              <a:ext uri="{FF2B5EF4-FFF2-40B4-BE49-F238E27FC236}">
                <a16:creationId xmlns:a16="http://schemas.microsoft.com/office/drawing/2014/main" id="{E8D60992-1EC4-7721-EE6C-7D4DE3FA3143}"/>
              </a:ext>
            </a:extLst>
          </p:cNvPr>
          <p:cNvSpPr/>
          <p:nvPr/>
        </p:nvSpPr>
        <p:spPr>
          <a:xfrm rot="10800000">
            <a:off x="379966" y="6324600"/>
            <a:ext cx="8229600" cy="0"/>
          </a:xfrm>
          <a:prstGeom prst="line">
            <a:avLst/>
          </a:prstGeom>
          <a:solidFill>
            <a:srgbClr val="000000">
              <a:alpha val="5000"/>
            </a:srgbClr>
          </a:solidFill>
          <a:ln w="90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he-IL" sz="1350">
              <a:solidFill>
                <a:srgbClr val="000000"/>
              </a:solidFill>
            </a:endParaRP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E943CCAC-1F8C-0123-CEBE-986FDE3396EF}"/>
              </a:ext>
            </a:extLst>
          </p:cNvPr>
          <p:cNvSpPr txBox="1"/>
          <p:nvPr/>
        </p:nvSpPr>
        <p:spPr>
          <a:xfrm>
            <a:off x="3035360" y="329612"/>
            <a:ext cx="3140604" cy="584775"/>
          </a:xfrm>
          <a:prstGeom prst="rect">
            <a:avLst/>
          </a:prstGeom>
        </p:spPr>
        <p:txBody>
          <a:bodyPr wrap="none" rtlCol="1">
            <a:spAutoFit/>
          </a:bodyPr>
          <a:lstStyle/>
          <a:p>
            <a:r>
              <a:rPr lang="he-IL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חזית מערבית - אחרי</a:t>
            </a:r>
          </a:p>
        </p:txBody>
      </p:sp>
    </p:spTree>
    <p:extLst>
      <p:ext uri="{BB962C8B-B14F-4D97-AF65-F5344CB8AC3E}">
        <p14:creationId xmlns:p14="http://schemas.microsoft.com/office/powerpoint/2010/main" val="3165535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בחוץ, שמיים, עץ, נדל&quot;ן&#10;&#10;התיאור נוצר באופן אוטומטי">
            <a:extLst>
              <a:ext uri="{FF2B5EF4-FFF2-40B4-BE49-F238E27FC236}">
                <a16:creationId xmlns:a16="http://schemas.microsoft.com/office/drawing/2014/main" id="{CD133C7D-B5B9-56E9-1FBA-ABC5EDEA6F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2"/>
          <a:stretch/>
        </p:blipFill>
        <p:spPr>
          <a:xfrm>
            <a:off x="815721" y="1027651"/>
            <a:ext cx="7512557" cy="50150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821BE0-9FC4-FBA8-39C6-A241BE192203}"/>
              </a:ext>
            </a:extLst>
          </p:cNvPr>
          <p:cNvSpPr txBox="1"/>
          <p:nvPr/>
        </p:nvSpPr>
        <p:spPr>
          <a:xfrm>
            <a:off x="7980888" y="6437866"/>
            <a:ext cx="623889" cy="2539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אפעל 22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12AD776-2BFD-7EF5-B9CB-05ACCF1CA617}"/>
                  </a:ext>
                </a:extLst>
              </p14:cNvPr>
              <p14:cNvContentPartPr/>
              <p14:nvPr/>
            </p14:nvContentPartPr>
            <p14:xfrm rot="5400000">
              <a:off x="7704795" y="6553148"/>
              <a:ext cx="303169" cy="27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12AD776-2BFD-7EF5-B9CB-05ACCF1CA61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5400000">
                <a:off x="7700479" y="6549908"/>
                <a:ext cx="311800" cy="675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4236003C-C8C7-03BC-6242-6588B95016CE}"/>
              </a:ext>
            </a:extLst>
          </p:cNvPr>
          <p:cNvSpPr txBox="1"/>
          <p:nvPr/>
        </p:nvSpPr>
        <p:spPr>
          <a:xfrm>
            <a:off x="7052637" y="6437865"/>
            <a:ext cx="732894" cy="2539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פתח תקווה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D03E1167-AA6F-8140-629B-759CDBBD5B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65" y="6385377"/>
            <a:ext cx="413345" cy="330101"/>
          </a:xfrm>
          <a:prstGeom prst="rect">
            <a:avLst/>
          </a:prstGeom>
        </p:spPr>
      </p:pic>
      <p:sp>
        <p:nvSpPr>
          <p:cNvPr id="12" name="Connettore diritto 5">
            <a:extLst>
              <a:ext uri="{FF2B5EF4-FFF2-40B4-BE49-F238E27FC236}">
                <a16:creationId xmlns:a16="http://schemas.microsoft.com/office/drawing/2014/main" id="{E550127F-54A8-8E49-7A35-D50B6C28E7B8}"/>
              </a:ext>
            </a:extLst>
          </p:cNvPr>
          <p:cNvSpPr/>
          <p:nvPr/>
        </p:nvSpPr>
        <p:spPr>
          <a:xfrm rot="10800000">
            <a:off x="379966" y="6324600"/>
            <a:ext cx="8229600" cy="0"/>
          </a:xfrm>
          <a:prstGeom prst="line">
            <a:avLst/>
          </a:prstGeom>
          <a:solidFill>
            <a:srgbClr val="000000">
              <a:alpha val="5000"/>
            </a:srgbClr>
          </a:solidFill>
          <a:ln w="90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he-IL" sz="1350">
              <a:solidFill>
                <a:srgbClr val="000000"/>
              </a:solidFill>
            </a:endParaRP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D678FC05-9419-372D-AC07-576BE19ABCEA}"/>
              </a:ext>
            </a:extLst>
          </p:cNvPr>
          <p:cNvSpPr txBox="1"/>
          <p:nvPr/>
        </p:nvSpPr>
        <p:spPr>
          <a:xfrm>
            <a:off x="3035360" y="329612"/>
            <a:ext cx="3140604" cy="584775"/>
          </a:xfrm>
          <a:prstGeom prst="rect">
            <a:avLst/>
          </a:prstGeom>
        </p:spPr>
        <p:txBody>
          <a:bodyPr wrap="none" rtlCol="1">
            <a:spAutoFit/>
          </a:bodyPr>
          <a:lstStyle/>
          <a:p>
            <a:r>
              <a:rPr lang="he-IL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חזית מערבית - אחרי</a:t>
            </a:r>
          </a:p>
        </p:txBody>
      </p:sp>
    </p:spTree>
    <p:extLst>
      <p:ext uri="{BB962C8B-B14F-4D97-AF65-F5344CB8AC3E}">
        <p14:creationId xmlns:p14="http://schemas.microsoft.com/office/powerpoint/2010/main" val="2042289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5D8BD19A-8968-1285-8CA2-612699614A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99" t="1675" r="7283" b="5555"/>
          <a:stretch/>
        </p:blipFill>
        <p:spPr>
          <a:xfrm>
            <a:off x="1555875" y="1027651"/>
            <a:ext cx="6400800" cy="5089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9C6B6F-8B0E-EF5A-6B36-C19D42E28FEC}"/>
              </a:ext>
            </a:extLst>
          </p:cNvPr>
          <p:cNvSpPr txBox="1"/>
          <p:nvPr/>
        </p:nvSpPr>
        <p:spPr>
          <a:xfrm>
            <a:off x="7980888" y="6437866"/>
            <a:ext cx="623889" cy="2539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אפעל 22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4E0D697-3CAC-66FE-423A-3F7E761C1FD7}"/>
                  </a:ext>
                </a:extLst>
              </p14:cNvPr>
              <p14:cNvContentPartPr/>
              <p14:nvPr/>
            </p14:nvContentPartPr>
            <p14:xfrm rot="5400000">
              <a:off x="7704795" y="6553148"/>
              <a:ext cx="303169" cy="27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4E0D697-3CAC-66FE-423A-3F7E761C1FD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7700479" y="6549908"/>
                <a:ext cx="311800" cy="675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6F2AD17-23E6-2070-0571-07E0F069531C}"/>
              </a:ext>
            </a:extLst>
          </p:cNvPr>
          <p:cNvSpPr txBox="1"/>
          <p:nvPr/>
        </p:nvSpPr>
        <p:spPr>
          <a:xfrm>
            <a:off x="7052637" y="6437865"/>
            <a:ext cx="732894" cy="2539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פתח תקווה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2978A008-4B90-22D1-AF49-1298FDB249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65" y="6385377"/>
            <a:ext cx="413345" cy="330101"/>
          </a:xfrm>
          <a:prstGeom prst="rect">
            <a:avLst/>
          </a:prstGeom>
        </p:spPr>
      </p:pic>
      <p:sp>
        <p:nvSpPr>
          <p:cNvPr id="12" name="Connettore diritto 5">
            <a:extLst>
              <a:ext uri="{FF2B5EF4-FFF2-40B4-BE49-F238E27FC236}">
                <a16:creationId xmlns:a16="http://schemas.microsoft.com/office/drawing/2014/main" id="{AC878F4C-2460-E9F6-3128-B8B4F867F7B7}"/>
              </a:ext>
            </a:extLst>
          </p:cNvPr>
          <p:cNvSpPr/>
          <p:nvPr/>
        </p:nvSpPr>
        <p:spPr>
          <a:xfrm rot="10800000">
            <a:off x="379966" y="6324600"/>
            <a:ext cx="8229600" cy="0"/>
          </a:xfrm>
          <a:prstGeom prst="line">
            <a:avLst/>
          </a:prstGeom>
          <a:solidFill>
            <a:srgbClr val="000000">
              <a:alpha val="5000"/>
            </a:srgbClr>
          </a:solidFill>
          <a:ln w="90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he-IL" sz="1350">
              <a:solidFill>
                <a:srgbClr val="000000"/>
              </a:solidFill>
            </a:endParaRP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CA73D9A1-CE4C-26B6-CCF5-B34C0CF93F2F}"/>
              </a:ext>
            </a:extLst>
          </p:cNvPr>
          <p:cNvSpPr txBox="1"/>
          <p:nvPr/>
        </p:nvSpPr>
        <p:spPr>
          <a:xfrm>
            <a:off x="3070627" y="329612"/>
            <a:ext cx="3105337" cy="584775"/>
          </a:xfrm>
          <a:prstGeom prst="rect">
            <a:avLst/>
          </a:prstGeom>
        </p:spPr>
        <p:txBody>
          <a:bodyPr wrap="none" rtlCol="1">
            <a:spAutoFit/>
          </a:bodyPr>
          <a:lstStyle/>
          <a:p>
            <a:r>
              <a:rPr lang="he-IL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מעבר משותף - לפני</a:t>
            </a:r>
          </a:p>
        </p:txBody>
      </p:sp>
    </p:spTree>
    <p:extLst>
      <p:ext uri="{BB962C8B-B14F-4D97-AF65-F5344CB8AC3E}">
        <p14:creationId xmlns:p14="http://schemas.microsoft.com/office/powerpoint/2010/main" val="3350689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בניין, בחוץ, חומר מתכלה, מרפסת&#10;&#10;התיאור נוצר באופן אוטומטי">
            <a:extLst>
              <a:ext uri="{FF2B5EF4-FFF2-40B4-BE49-F238E27FC236}">
                <a16:creationId xmlns:a16="http://schemas.microsoft.com/office/drawing/2014/main" id="{24E8F9E4-FF2E-B0A1-38C7-9B4DB600D6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8" r="30186"/>
          <a:stretch/>
        </p:blipFill>
        <p:spPr>
          <a:xfrm rot="16200000">
            <a:off x="2050737" y="229775"/>
            <a:ext cx="5044683" cy="65663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8C629B-4753-6620-632E-D9290D74E5EA}"/>
              </a:ext>
            </a:extLst>
          </p:cNvPr>
          <p:cNvSpPr txBox="1"/>
          <p:nvPr/>
        </p:nvSpPr>
        <p:spPr>
          <a:xfrm>
            <a:off x="7980888" y="6437866"/>
            <a:ext cx="623889" cy="2539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אפעל 22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078ACE4-EF14-153C-6064-B4BC077C99DC}"/>
                  </a:ext>
                </a:extLst>
              </p14:cNvPr>
              <p14:cNvContentPartPr/>
              <p14:nvPr/>
            </p14:nvContentPartPr>
            <p14:xfrm rot="5400000">
              <a:off x="7704795" y="6553148"/>
              <a:ext cx="303169" cy="27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078ACE4-EF14-153C-6064-B4BC077C99D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7700479" y="6549908"/>
                <a:ext cx="311800" cy="675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8C7F484-D6F9-9463-E5DD-82488DCF2BE8}"/>
              </a:ext>
            </a:extLst>
          </p:cNvPr>
          <p:cNvSpPr txBox="1"/>
          <p:nvPr/>
        </p:nvSpPr>
        <p:spPr>
          <a:xfrm>
            <a:off x="7052637" y="6437865"/>
            <a:ext cx="732894" cy="2539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פתח תקווה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37989B36-23E7-B2AC-02B6-636A03426D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65" y="6385377"/>
            <a:ext cx="413345" cy="330101"/>
          </a:xfrm>
          <a:prstGeom prst="rect">
            <a:avLst/>
          </a:prstGeom>
        </p:spPr>
      </p:pic>
      <p:sp>
        <p:nvSpPr>
          <p:cNvPr id="12" name="Connettore diritto 5">
            <a:extLst>
              <a:ext uri="{FF2B5EF4-FFF2-40B4-BE49-F238E27FC236}">
                <a16:creationId xmlns:a16="http://schemas.microsoft.com/office/drawing/2014/main" id="{DDE25F5B-D706-AACF-2FDE-88B537F3D148}"/>
              </a:ext>
            </a:extLst>
          </p:cNvPr>
          <p:cNvSpPr/>
          <p:nvPr/>
        </p:nvSpPr>
        <p:spPr>
          <a:xfrm rot="10800000">
            <a:off x="379966" y="6324600"/>
            <a:ext cx="8229600" cy="0"/>
          </a:xfrm>
          <a:prstGeom prst="line">
            <a:avLst/>
          </a:prstGeom>
          <a:solidFill>
            <a:srgbClr val="000000">
              <a:alpha val="5000"/>
            </a:srgbClr>
          </a:solidFill>
          <a:ln w="90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he-IL" sz="1350">
              <a:solidFill>
                <a:srgbClr val="000000"/>
              </a:solidFill>
            </a:endParaRP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5B45CCCC-4376-1BAD-6C2E-1100E03DF8F0}"/>
              </a:ext>
            </a:extLst>
          </p:cNvPr>
          <p:cNvSpPr txBox="1"/>
          <p:nvPr/>
        </p:nvSpPr>
        <p:spPr>
          <a:xfrm>
            <a:off x="2964829" y="329612"/>
            <a:ext cx="3211135" cy="584775"/>
          </a:xfrm>
          <a:prstGeom prst="rect">
            <a:avLst/>
          </a:prstGeom>
        </p:spPr>
        <p:txBody>
          <a:bodyPr wrap="none" rtlCol="1">
            <a:spAutoFit/>
          </a:bodyPr>
          <a:lstStyle/>
          <a:p>
            <a:r>
              <a:rPr lang="he-IL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מעבר משותף - אחרי</a:t>
            </a:r>
          </a:p>
        </p:txBody>
      </p:sp>
    </p:spTree>
    <p:extLst>
      <p:ext uri="{BB962C8B-B14F-4D97-AF65-F5344CB8AC3E}">
        <p14:creationId xmlns:p14="http://schemas.microsoft.com/office/powerpoint/2010/main" val="3715618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71572431-A1FF-6FB9-DBF4-624FB41E8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24" y="267735"/>
            <a:ext cx="7923151" cy="5943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829D8F-5EED-2021-4479-76B14A63AAE5}"/>
              </a:ext>
            </a:extLst>
          </p:cNvPr>
          <p:cNvSpPr txBox="1"/>
          <p:nvPr/>
        </p:nvSpPr>
        <p:spPr>
          <a:xfrm>
            <a:off x="7980888" y="6437866"/>
            <a:ext cx="623889" cy="2539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אפעל 22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EE79D03-5339-B67F-B81F-29D64E76C7DD}"/>
                  </a:ext>
                </a:extLst>
              </p14:cNvPr>
              <p14:cNvContentPartPr/>
              <p14:nvPr/>
            </p14:nvContentPartPr>
            <p14:xfrm rot="5400000">
              <a:off x="7704795" y="6553148"/>
              <a:ext cx="303169" cy="27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EE79D03-5339-B67F-B81F-29D64E76C7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7700479" y="6549908"/>
                <a:ext cx="311800" cy="675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33F4592-D737-91E9-BC02-5AAAC65C55FA}"/>
              </a:ext>
            </a:extLst>
          </p:cNvPr>
          <p:cNvSpPr txBox="1"/>
          <p:nvPr/>
        </p:nvSpPr>
        <p:spPr>
          <a:xfrm>
            <a:off x="7052637" y="6437865"/>
            <a:ext cx="732894" cy="2539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פתח תקווה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9A546380-304D-3993-9EC8-2299BF662D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65" y="6385377"/>
            <a:ext cx="413345" cy="330101"/>
          </a:xfrm>
          <a:prstGeom prst="rect">
            <a:avLst/>
          </a:prstGeom>
        </p:spPr>
      </p:pic>
      <p:sp>
        <p:nvSpPr>
          <p:cNvPr id="12" name="Connettore diritto 5">
            <a:extLst>
              <a:ext uri="{FF2B5EF4-FFF2-40B4-BE49-F238E27FC236}">
                <a16:creationId xmlns:a16="http://schemas.microsoft.com/office/drawing/2014/main" id="{E3C84642-F0BD-5124-DCE4-064EA410B1B4}"/>
              </a:ext>
            </a:extLst>
          </p:cNvPr>
          <p:cNvSpPr/>
          <p:nvPr/>
        </p:nvSpPr>
        <p:spPr>
          <a:xfrm rot="10800000">
            <a:off x="379966" y="6324600"/>
            <a:ext cx="8229600" cy="0"/>
          </a:xfrm>
          <a:prstGeom prst="line">
            <a:avLst/>
          </a:prstGeom>
          <a:solidFill>
            <a:srgbClr val="000000">
              <a:alpha val="5000"/>
            </a:srgbClr>
          </a:solidFill>
          <a:ln w="90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he-IL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483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בתוך מבנה, תקרה, עיצוב פנים, קיר&#10;&#10;התיאור נוצר באופן אוטומטי">
            <a:extLst>
              <a:ext uri="{FF2B5EF4-FFF2-40B4-BE49-F238E27FC236}">
                <a16:creationId xmlns:a16="http://schemas.microsoft.com/office/drawing/2014/main" id="{594D7E48-337C-392C-2F94-420546C0C6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55" y="333222"/>
            <a:ext cx="7271690" cy="58173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3C603A-3671-7351-4BB3-42BCDCCB4186}"/>
              </a:ext>
            </a:extLst>
          </p:cNvPr>
          <p:cNvSpPr txBox="1"/>
          <p:nvPr/>
        </p:nvSpPr>
        <p:spPr>
          <a:xfrm>
            <a:off x="7980888" y="6437866"/>
            <a:ext cx="623889" cy="2539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050" dirty="0">
                <a:latin typeface="Calibri Light" panose="020F0302020204030204" pitchFamily="34" charset="0"/>
                <a:cs typeface="Calibri Light" panose="020F0302020204030204" pitchFamily="34" charset="0"/>
              </a:rPr>
              <a:t>אפעל 22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6BAB07F-5143-B2E0-CF82-4E343E50941F}"/>
                  </a:ext>
                </a:extLst>
              </p14:cNvPr>
              <p14:cNvContentPartPr/>
              <p14:nvPr/>
            </p14:nvContentPartPr>
            <p14:xfrm rot="5400000">
              <a:off x="7704795" y="6553148"/>
              <a:ext cx="303169" cy="27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6BAB07F-5143-B2E0-CF82-4E343E50941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7700479" y="6549908"/>
                <a:ext cx="311800" cy="675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6CB4DF8-03CF-B37C-29FB-36FAD652163D}"/>
              </a:ext>
            </a:extLst>
          </p:cNvPr>
          <p:cNvSpPr txBox="1"/>
          <p:nvPr/>
        </p:nvSpPr>
        <p:spPr>
          <a:xfrm>
            <a:off x="7052637" y="6437865"/>
            <a:ext cx="732894" cy="25391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פתח תקווה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B7783573-47D0-702F-1E15-2061B3538A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65" y="6385377"/>
            <a:ext cx="413345" cy="330101"/>
          </a:xfrm>
          <a:prstGeom prst="rect">
            <a:avLst/>
          </a:prstGeom>
        </p:spPr>
      </p:pic>
      <p:sp>
        <p:nvSpPr>
          <p:cNvPr id="12" name="Connettore diritto 5">
            <a:extLst>
              <a:ext uri="{FF2B5EF4-FFF2-40B4-BE49-F238E27FC236}">
                <a16:creationId xmlns:a16="http://schemas.microsoft.com/office/drawing/2014/main" id="{0C180BC7-4547-1C67-CD9D-589775E51E8C}"/>
              </a:ext>
            </a:extLst>
          </p:cNvPr>
          <p:cNvSpPr/>
          <p:nvPr/>
        </p:nvSpPr>
        <p:spPr>
          <a:xfrm rot="10800000">
            <a:off x="379966" y="6324600"/>
            <a:ext cx="8229600" cy="0"/>
          </a:xfrm>
          <a:prstGeom prst="line">
            <a:avLst/>
          </a:prstGeom>
          <a:solidFill>
            <a:srgbClr val="000000">
              <a:alpha val="5000"/>
            </a:srgbClr>
          </a:solidFill>
          <a:ln w="90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he-IL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579958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התאמה אישית 2">
      <a:majorFont>
        <a:latin typeface="Calibri Light"/>
        <a:ea typeface=""/>
        <a:cs typeface="Calibri Light"/>
      </a:majorFont>
      <a:minorFont>
        <a:latin typeface="Calibri Light"/>
        <a:ea typeface=""/>
        <a:cs typeface="Calibri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1772</TotalTime>
  <Words>107</Words>
  <Application>Microsoft Office PowerPoint</Application>
  <PresentationFormat>On-screen Show (4:3)</PresentationFormat>
  <Paragraphs>46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ערכת נושא Office</vt:lpstr>
      <vt:lpstr>1_ערכת נושא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Amit Jacobi</dc:creator>
  <cp:lastModifiedBy>Yaron sherf</cp:lastModifiedBy>
  <cp:revision>13</cp:revision>
  <dcterms:created xsi:type="dcterms:W3CDTF">2021-02-16T08:08:10Z</dcterms:created>
  <dcterms:modified xsi:type="dcterms:W3CDTF">2026-06-04T05:24:13Z</dcterms:modified>
</cp:coreProperties>
</file>